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2" r:id="rId3"/>
    <p:sldId id="257" r:id="rId4"/>
    <p:sldId id="258" r:id="rId5"/>
    <p:sldId id="263" r:id="rId6"/>
    <p:sldId id="264" r:id="rId7"/>
    <p:sldId id="259" r:id="rId8"/>
    <p:sldId id="260" r:id="rId9"/>
    <p:sldId id="265" r:id="rId10"/>
    <p:sldId id="266" r:id="rId11"/>
    <p:sldId id="267" r:id="rId12"/>
    <p:sldId id="270" r:id="rId13"/>
    <p:sldId id="268" r:id="rId14"/>
    <p:sldId id="269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90E68-EDD6-4403-BEDD-001DCE49443A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1F410-8F48-4E5F-84B7-4CB76C5FB0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4860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1F410-8F48-4E5F-84B7-4CB76C5FB01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429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1F410-8F48-4E5F-84B7-4CB76C5FB01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818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024D423-A507-426E-BA5A-18F0FD36B480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C532E37-78FA-4693-9502-19E5CCCCC015}" type="slidenum">
              <a:rPr lang="cs-CZ" smtClean="0"/>
              <a:t>‹#›</a:t>
            </a:fld>
            <a:endParaRPr lang="cs-CZ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423-A507-426E-BA5A-18F0FD36B480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2E37-78FA-4693-9502-19E5CCCCC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423-A507-426E-BA5A-18F0FD36B480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2E37-78FA-4693-9502-19E5CCCCC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423-A507-426E-BA5A-18F0FD36B480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2E37-78FA-4693-9502-19E5CCCCC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423-A507-426E-BA5A-18F0FD36B480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2E37-78FA-4693-9502-19E5CCCCC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423-A507-426E-BA5A-18F0FD36B480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2E37-78FA-4693-9502-19E5CCCCC015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423-A507-426E-BA5A-18F0FD36B480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2E37-78FA-4693-9502-19E5CCCCC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423-A507-426E-BA5A-18F0FD36B480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2E37-78FA-4693-9502-19E5CCCCC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423-A507-426E-BA5A-18F0FD36B480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2E37-78FA-4693-9502-19E5CCCCC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423-A507-426E-BA5A-18F0FD36B480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2E37-78FA-4693-9502-19E5CCCCC015}" type="slidenum">
              <a:rPr lang="cs-CZ" smtClean="0"/>
              <a:t>‹#›</a:t>
            </a:fld>
            <a:endParaRPr lang="cs-CZ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423-A507-426E-BA5A-18F0FD36B480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2E37-78FA-4693-9502-19E5CCCCC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024D423-A507-426E-BA5A-18F0FD36B480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C532E37-78FA-4693-9502-19E5CCCCC015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Erasmus +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/>
              <a:t>Jazykový kurz ruštiny v Lotyšsku </a:t>
            </a:r>
          </a:p>
          <a:p>
            <a:r>
              <a:rPr lang="cs-CZ" b="1" dirty="0" smtClean="0"/>
              <a:t>Rok 2022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3684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4388">
            <a:off x="1212230" y="3933499"/>
            <a:ext cx="3346798" cy="265363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2" y="1019174"/>
            <a:ext cx="4632317" cy="308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2782144" cy="41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18" y="4373185"/>
            <a:ext cx="3743300" cy="249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5508104" cy="9087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Dominantou opačného břehu řeky </a:t>
            </a:r>
            <a:r>
              <a:rPr lang="cs-CZ" dirty="0" err="1" smtClean="0"/>
              <a:t>Daugavy</a:t>
            </a:r>
            <a:r>
              <a:rPr lang="cs-CZ" dirty="0" smtClean="0"/>
              <a:t>  je Lotyšská národní knihovna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85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8772">
            <a:off x="4716016" y="1340768"/>
            <a:ext cx="3324067" cy="49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3036">
            <a:off x="909654" y="1048412"/>
            <a:ext cx="340837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Se svou ubytovatelkou jsem navštívila představení „Ves </a:t>
            </a:r>
            <a:r>
              <a:rPr lang="cs-CZ" b="1" dirty="0" err="1"/>
              <a:t>Stěpančikovo</a:t>
            </a:r>
            <a:r>
              <a:rPr lang="cs-CZ" b="1" dirty="0"/>
              <a:t>“ v </a:t>
            </a:r>
            <a:r>
              <a:rPr lang="cs-CZ" b="1" dirty="0" smtClean="0"/>
              <a:t>ruském  </a:t>
            </a:r>
            <a:r>
              <a:rPr lang="cs-CZ" b="1" dirty="0"/>
              <a:t>divadle, které sídlí v budově, kde v roce 1918 byla vyhlášena nezávislost. </a:t>
            </a:r>
          </a:p>
        </p:txBody>
      </p:sp>
      <p:sp>
        <p:nvSpPr>
          <p:cNvPr id="3" name="Obdélník 2"/>
          <p:cNvSpPr/>
          <p:nvPr/>
        </p:nvSpPr>
        <p:spPr>
          <a:xfrm>
            <a:off x="2339752" y="5949280"/>
            <a:ext cx="4038297" cy="8612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Рижский Русский  Театр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467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0813">
            <a:off x="972073" y="3643112"/>
            <a:ext cx="3389189" cy="254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9004">
            <a:off x="422515" y="947482"/>
            <a:ext cx="3929512" cy="294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V čase svého pobytu, kdy jsme měli volno, navštěvovala jsem muzea, kde jsem obdivovala nádherné vystavené kousky. Například – obrazy,  keramiku, retro oblečení, ale hlavně automobilové  veterány.</a:t>
            </a:r>
            <a:endParaRPr lang="cs-CZ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426" y="3864479"/>
            <a:ext cx="3923928" cy="261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3"/>
            <a:ext cx="3948314" cy="263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37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78" y="4293094"/>
            <a:ext cx="3119885" cy="207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088">
            <a:off x="3891746" y="1213643"/>
            <a:ext cx="3760794" cy="250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905">
            <a:off x="173199" y="1123216"/>
            <a:ext cx="3384160" cy="225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48" y="2594002"/>
            <a:ext cx="2830149" cy="42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301096" y="0"/>
            <a:ext cx="5842904" cy="11967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r>
              <a:rPr lang="cs-CZ" b="1" dirty="0" smtClean="0"/>
              <a:t>Za horkých letních dní jsem se vypravila do </a:t>
            </a:r>
          </a:p>
          <a:p>
            <a:pPr algn="ctr"/>
            <a:r>
              <a:rPr lang="cs-CZ" b="1" dirty="0" smtClean="0"/>
              <a:t>nejznámějšího lotyšského letoviska. Vlakem z hlavního nádraží se do cíle dostanete za půl hodiny.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 rot="20220388">
            <a:off x="124815" y="818087"/>
            <a:ext cx="414920" cy="723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 rot="20654718">
            <a:off x="457091" y="404062"/>
            <a:ext cx="414920" cy="723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U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 rot="20980329">
            <a:off x="911188" y="185973"/>
            <a:ext cx="414920" cy="723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 rot="21389608">
            <a:off x="1409332" y="287947"/>
            <a:ext cx="414920" cy="723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 rot="231411">
            <a:off x="1889141" y="204170"/>
            <a:ext cx="414920" cy="723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 rot="829482">
            <a:off x="2390115" y="178212"/>
            <a:ext cx="414920" cy="723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 rot="1286661">
            <a:off x="2768292" y="579029"/>
            <a:ext cx="414920" cy="723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</a:t>
            </a:r>
            <a:endParaRPr lang="cs-CZ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4777">
            <a:off x="409730" y="3861048"/>
            <a:ext cx="3434277" cy="228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61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645">
            <a:off x="4552106" y="1193596"/>
            <a:ext cx="4209220" cy="280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4775">
            <a:off x="720754" y="3377148"/>
            <a:ext cx="3845666" cy="256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9547">
            <a:off x="340253" y="614915"/>
            <a:ext cx="3845665" cy="256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Další má cesta vedla do krásné a bohaté přírody Lotyšska. Prošla jsem se po pobřeží jezera, které bylo součástí velkého parku. V parku se nachází velké přírodní divadlo, kde se konají kulturní slavnosti . Měla jsem štěstí a uviděla jsem nádherné taneční a pěvecké vystoupení místních folklorních skupin.</a:t>
            </a:r>
            <a:endParaRPr lang="cs-CZ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95" y="2973944"/>
            <a:ext cx="2597161" cy="389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851920" y="5517232"/>
            <a:ext cx="2725426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8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Прекрасное </a:t>
            </a:r>
          </a:p>
          <a:p>
            <a:r>
              <a:rPr lang="ru-RU" sz="28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выступление</a:t>
            </a:r>
            <a:endParaRPr lang="cs-CZ" sz="28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695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26" y="692696"/>
            <a:ext cx="4000905" cy="300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1004">
            <a:off x="5064150" y="764312"/>
            <a:ext cx="3741168" cy="24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-16569" y="-6407"/>
            <a:ext cx="9144000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Lotyšské etnografické muzeum  v přírodě se nachází na okraji hlavního města Rigy. Nabízí zajímavou podívanou na historické vesnické stavby, které tu byly převezeny z celého státu. </a:t>
            </a:r>
            <a:endParaRPr lang="cs-CZ" b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26" y="3956933"/>
            <a:ext cx="4000905" cy="266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58" y="2852936"/>
            <a:ext cx="2414515" cy="362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724666" y="4125690"/>
            <a:ext cx="15792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Посещение</a:t>
            </a:r>
          </a:p>
          <a:p>
            <a:pPr algn="ctr"/>
            <a:r>
              <a:rPr lang="ru-RU" b="1" dirty="0" smtClean="0"/>
              <a:t>музеа</a:t>
            </a:r>
          </a:p>
          <a:p>
            <a:pPr algn="ctr"/>
            <a:r>
              <a:rPr lang="ru-RU" b="1" dirty="0" smtClean="0"/>
              <a:t>под</a:t>
            </a:r>
          </a:p>
          <a:p>
            <a:pPr algn="ctr"/>
            <a:r>
              <a:rPr lang="ru-RU" b="1" dirty="0" smtClean="0"/>
              <a:t>окрытым</a:t>
            </a:r>
          </a:p>
          <a:p>
            <a:pPr algn="ctr"/>
            <a:r>
              <a:rPr lang="ru-RU" b="1" dirty="0" smtClean="0"/>
              <a:t>небом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6894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1628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b="1" dirty="0"/>
              <a:t>Po ukončení jazykového pobytu v Rize jsem odletěla domů a věděla jsem, že nové zkušenosti a zážitky mohu dál předávat svým studentům. Budu ráda, pokud při svých cestách do světa i oni zažijí radost a štěstí z poznávání nových míst.</a:t>
            </a:r>
          </a:p>
        </p:txBody>
      </p:sp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924944"/>
            <a:ext cx="6444208" cy="347463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93861" y="1810637"/>
            <a:ext cx="7407797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Счастливого пути</a:t>
            </a:r>
            <a:r>
              <a:rPr lang="cs-CZ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!</a:t>
            </a:r>
            <a:endParaRPr lang="cs-CZ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900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59632" y="1412776"/>
            <a:ext cx="6624736" cy="46085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000" b="1" i="1" dirty="0" smtClean="0">
                <a:solidFill>
                  <a:srgbClr val="00B050"/>
                </a:solidFill>
              </a:rPr>
              <a:t>Děkuji Vám všem za pozornost.</a:t>
            </a:r>
            <a:endParaRPr lang="cs-CZ" sz="4000" b="1" i="1" dirty="0">
              <a:solidFill>
                <a:srgbClr val="00B050"/>
              </a:solidFill>
            </a:endParaRPr>
          </a:p>
        </p:txBody>
      </p:sp>
      <p:sp>
        <p:nvSpPr>
          <p:cNvPr id="3" name="Veselý obličej 2"/>
          <p:cNvSpPr/>
          <p:nvPr/>
        </p:nvSpPr>
        <p:spPr>
          <a:xfrm>
            <a:off x="3485060" y="1052736"/>
            <a:ext cx="2016224" cy="1872208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2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1113415"/>
            <a:ext cx="82809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Lotyšsko , Riga</a:t>
            </a:r>
          </a:p>
          <a:p>
            <a:pPr algn="ctr"/>
            <a:endParaRPr lang="cs-CZ" sz="6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cs-CZ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1.srpna – 12. srpna 2022</a:t>
            </a:r>
            <a:endParaRPr lang="cs-CZ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18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2257"/>
            <a:ext cx="47244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87824" y="5661248"/>
            <a:ext cx="4724400" cy="6107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Аеропорт  Краков</a:t>
            </a:r>
            <a:endParaRPr lang="cs-CZ" dirty="0"/>
          </a:p>
        </p:txBody>
      </p:sp>
      <p:pic>
        <p:nvPicPr>
          <p:cNvPr id="1028" name="Picture 4" descr="Kreslený Letadlo klipartové obrázky | Prémiové obrázky s vysokým rozlišení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1239711"/>
            <a:ext cx="267652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39552" y="395372"/>
            <a:ext cx="790633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3200" dirty="0" smtClean="0"/>
              <a:t>Erasmus + , jazykové vzdělávání učitelů</a:t>
            </a:r>
            <a:endParaRPr lang="cs-CZ" sz="3200" dirty="0"/>
          </a:p>
        </p:txBody>
      </p:sp>
      <p:sp>
        <p:nvSpPr>
          <p:cNvPr id="4" name="Šipka doprava 3"/>
          <p:cNvSpPr/>
          <p:nvPr/>
        </p:nvSpPr>
        <p:spPr>
          <a:xfrm>
            <a:off x="539551" y="1378940"/>
            <a:ext cx="5400599" cy="132997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Odlétám do RIGY!  Začíná můj jazykový kurz v Lotyšsku. </a:t>
            </a:r>
            <a:endParaRPr lang="cs-CZ" dirty="0"/>
          </a:p>
        </p:txBody>
      </p:sp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3580">
            <a:off x="735322" y="2892384"/>
            <a:ext cx="2705478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0429"/>
            <a:ext cx="4457700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Šipka doprava 2"/>
          <p:cNvSpPr/>
          <p:nvPr/>
        </p:nvSpPr>
        <p:spPr>
          <a:xfrm>
            <a:off x="107504" y="951364"/>
            <a:ext cx="4968552" cy="175599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Toto je budova školy, kde jsem hned první den nastoupila jako studentka a usedla do školních lavic. </a:t>
            </a:r>
            <a:endParaRPr lang="cs-CZ" dirty="0"/>
          </a:p>
        </p:txBody>
      </p:sp>
      <p:pic>
        <p:nvPicPr>
          <p:cNvPr id="6" name="Obrázek 5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653136"/>
            <a:ext cx="2896004" cy="178142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99431" y="3861048"/>
            <a:ext cx="337624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b="1" dirty="0" err="1" smtClean="0"/>
              <a:t>Russian</a:t>
            </a:r>
            <a:r>
              <a:rPr lang="cs-CZ" b="1" dirty="0" smtClean="0"/>
              <a:t> </a:t>
            </a:r>
            <a:r>
              <a:rPr lang="cs-CZ" b="1" dirty="0" err="1" smtClean="0"/>
              <a:t>Language</a:t>
            </a:r>
            <a:r>
              <a:rPr lang="cs-CZ" b="1" dirty="0" smtClean="0"/>
              <a:t> </a:t>
            </a:r>
            <a:r>
              <a:rPr lang="cs-CZ" b="1" dirty="0" err="1" smtClean="0"/>
              <a:t>Akademy</a:t>
            </a:r>
            <a:endParaRPr lang="cs-CZ" b="1" dirty="0" smtClean="0"/>
          </a:p>
          <a:p>
            <a:pPr algn="ctr"/>
            <a:r>
              <a:rPr lang="cs-CZ" b="1" dirty="0" smtClean="0"/>
              <a:t>BORN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0" y="57263"/>
            <a:ext cx="482453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latin typeface="Bahnschrift SemiBold" panose="020B0502040204020203" pitchFamily="34" charset="0"/>
              </a:rPr>
              <a:t>Добро пожаловать</a:t>
            </a:r>
            <a:r>
              <a:rPr lang="cs-CZ" sz="3600" dirty="0" smtClean="0">
                <a:latin typeface="Bahnschrift SemiBold" panose="020B0502040204020203" pitchFamily="34" charset="0"/>
              </a:rPr>
              <a:t>!</a:t>
            </a:r>
            <a:endParaRPr lang="cs-CZ" sz="36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3045">
            <a:off x="4534341" y="2997356"/>
            <a:ext cx="4154862" cy="2901888"/>
          </a:xfrm>
          <a:prstGeom prst="rect">
            <a:avLst/>
          </a:prstGeom>
        </p:spPr>
      </p:pic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312">
            <a:off x="631715" y="1641858"/>
            <a:ext cx="5394147" cy="4057193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95536" y="404664"/>
            <a:ext cx="835292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b="1" dirty="0" smtClean="0"/>
              <a:t>Mými </a:t>
            </a:r>
            <a:r>
              <a:rPr lang="cs-CZ" b="1" dirty="0"/>
              <a:t>spolužáky byli mladí lidé z celého světa. Některé kolegyně (z Itálie) přicestovaly, aby si doplnily své vzdělání v ruském jazyce, ale překvapila mě účast studentů z Anglie, Švýcarska a Ameriky, kteří si ruský jazyk vybrali proto, že se jim </a:t>
            </a:r>
            <a:r>
              <a:rPr lang="cs-CZ" b="1" dirty="0" smtClean="0"/>
              <a:t>líbí</a:t>
            </a:r>
            <a:r>
              <a:rPr lang="cs-CZ" b="1" dirty="0"/>
              <a:t>. </a:t>
            </a:r>
          </a:p>
        </p:txBody>
      </p:sp>
      <p:sp>
        <p:nvSpPr>
          <p:cNvPr id="5" name="Obdélník 4"/>
          <p:cNvSpPr/>
          <p:nvPr/>
        </p:nvSpPr>
        <p:spPr>
          <a:xfrm rot="2219893">
            <a:off x="5864883" y="2857447"/>
            <a:ext cx="3556108" cy="3413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Расписание уроков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13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7956376" cy="482156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23728" y="764704"/>
            <a:ext cx="5513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Рига  столица  Латвии </a:t>
            </a:r>
            <a:endParaRPr lang="cs-CZ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404664"/>
            <a:ext cx="811864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b="1" dirty="0"/>
              <a:t>Během studia jsem měla také možnost se zapojit do společenských aktivit akademie, kde nám bylo umožněno absolvovat prohlídku města s průvodcem. Riga je město historických památek, budov, muzeí a </a:t>
            </a:r>
            <a:r>
              <a:rPr lang="cs-CZ" b="1" dirty="0" smtClean="0"/>
              <a:t>divadel.</a:t>
            </a:r>
            <a:endParaRPr lang="cs-CZ" b="1" dirty="0"/>
          </a:p>
        </p:txBody>
      </p:sp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3183">
            <a:off x="691433" y="2097952"/>
            <a:ext cx="3381849" cy="4262772"/>
          </a:xfrm>
          <a:prstGeom prst="rect">
            <a:avLst/>
          </a:prstGeom>
        </p:spPr>
      </p:pic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5723">
            <a:off x="4712222" y="2079747"/>
            <a:ext cx="3439344" cy="429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7658">
            <a:off x="611685" y="4593247"/>
            <a:ext cx="2563840" cy="213254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95536" y="116632"/>
            <a:ext cx="8388424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Zvu vás na procházku městem. </a:t>
            </a:r>
            <a:r>
              <a:rPr lang="ru-RU" sz="2400" b="1" dirty="0" smtClean="0"/>
              <a:t>Приглашаю вас на прогулку городом</a:t>
            </a:r>
            <a:r>
              <a:rPr lang="cs-CZ" sz="2400" b="1" dirty="0" smtClean="0"/>
              <a:t>.</a:t>
            </a:r>
            <a:endParaRPr lang="cs-CZ" sz="2400" b="1" dirty="0"/>
          </a:p>
        </p:txBody>
      </p:sp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91" y="1052736"/>
            <a:ext cx="4283968" cy="2802393"/>
          </a:xfrm>
          <a:prstGeom prst="rect">
            <a:avLst/>
          </a:prstGeom>
        </p:spPr>
      </p:pic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283968" cy="2802393"/>
          </a:xfrm>
          <a:prstGeom prst="rect">
            <a:avLst/>
          </a:prstGeo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06" y="3416068"/>
            <a:ext cx="2362219" cy="349312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15613" y="3855129"/>
            <a:ext cx="3355394" cy="7024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městský park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5897125" y="3855129"/>
            <a:ext cx="3134907" cy="7024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Vysoká škola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038319" y="6265686"/>
            <a:ext cx="3355394" cy="7024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Lotyšská akademie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45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6610"/>
            <a:ext cx="4344615" cy="2755653"/>
          </a:xfrm>
          <a:prstGeom prst="rect">
            <a:avLst/>
          </a:prstGeom>
        </p:spPr>
      </p:pic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8" y="188640"/>
            <a:ext cx="4259144" cy="275565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61078" y="2959240"/>
            <a:ext cx="4259144" cy="6568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Ratslaukums</a:t>
            </a:r>
            <a:r>
              <a:rPr lang="cs-CZ" dirty="0" smtClean="0"/>
              <a:t> (radniční náměstí)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644007" y="2942263"/>
            <a:ext cx="4344615" cy="6568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Pohled z břehu řeky  </a:t>
            </a:r>
            <a:r>
              <a:rPr lang="cs-CZ" dirty="0" err="1" smtClean="0"/>
              <a:t>Daugavy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2" y="3770103"/>
            <a:ext cx="4255340" cy="273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161078" y="6201180"/>
            <a:ext cx="4259144" cy="6568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Lotyšské národní divadlo</a:t>
            </a:r>
            <a:endParaRPr lang="cs-CZ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22" y="3770103"/>
            <a:ext cx="4324600" cy="258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4664022" y="6201180"/>
            <a:ext cx="4259144" cy="6568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Riga - náměstí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688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213</TotalTime>
  <Words>335</Words>
  <Application>Microsoft Office PowerPoint</Application>
  <PresentationFormat>Předvádění na obrazovce (4:3)</PresentationFormat>
  <Paragraphs>52</Paragraphs>
  <Slides>17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Austin</vt:lpstr>
      <vt:lpstr>Erasmus +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</dc:title>
  <dc:creator>dominik.klinger@zssteborice.cz</dc:creator>
  <cp:lastModifiedBy>dominik.klinger@zssteborice.cz</cp:lastModifiedBy>
  <cp:revision>19</cp:revision>
  <dcterms:created xsi:type="dcterms:W3CDTF">2023-01-09T16:56:40Z</dcterms:created>
  <dcterms:modified xsi:type="dcterms:W3CDTF">2023-01-09T20:30:17Z</dcterms:modified>
</cp:coreProperties>
</file>